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74" r:id="rId5"/>
    <p:sldId id="275" r:id="rId6"/>
    <p:sldId id="276" r:id="rId7"/>
    <p:sldId id="277" r:id="rId8"/>
    <p:sldId id="284" r:id="rId9"/>
    <p:sldId id="278" r:id="rId10"/>
    <p:sldId id="279" r:id="rId11"/>
    <p:sldId id="280" r:id="rId12"/>
    <p:sldId id="281" r:id="rId13"/>
    <p:sldId id="282" r:id="rId14"/>
    <p:sldId id="283" r:id="rId15"/>
    <p:sldId id="2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>
      <p:cViewPr varScale="1">
        <p:scale>
          <a:sx n="71" d="100"/>
          <a:sy n="71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D8A30-6F9D-47C9-B48A-1ABF0AC2BF5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374FB-5ACA-4C74-BD5D-08E58EA8E57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1918" y="731836"/>
            <a:ext cx="8157882" cy="1056623"/>
          </a:xfrm>
        </p:spPr>
        <p:txBody>
          <a:bodyPr/>
          <a:lstStyle/>
          <a:p>
            <a:r>
              <a:rPr lang="en-US" dirty="0"/>
              <a:t>3D Resort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70695" y="1773238"/>
            <a:ext cx="2259105" cy="875833"/>
          </a:xfrm>
        </p:spPr>
        <p:txBody>
          <a:bodyPr/>
          <a:lstStyle/>
          <a:p>
            <a:r>
              <a:rPr lang="en-US" dirty="0"/>
              <a:t>In OpenGL 3.3</a:t>
            </a:r>
            <a:endParaRPr lang="en-US" dirty="0"/>
          </a:p>
        </p:txBody>
      </p:sp>
      <p:sp>
        <p:nvSpPr>
          <p:cNvPr id="4" name="Subtitle 2"/>
          <p:cNvSpPr txBox="1"/>
          <p:nvPr/>
        </p:nvSpPr>
        <p:spPr>
          <a:xfrm>
            <a:off x="7422776" y="3903851"/>
            <a:ext cx="3966882" cy="26971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Presented By: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Sourav Majumder</a:t>
            </a:r>
            <a:endParaRPr lang="en-US" dirty="0"/>
          </a:p>
          <a:p>
            <a:pPr algn="l"/>
            <a:r>
              <a:rPr lang="en-US" dirty="0"/>
              <a:t>Roll: 18099</a:t>
            </a:r>
            <a:endParaRPr lang="en-US" dirty="0"/>
          </a:p>
          <a:p>
            <a:pPr algn="l"/>
            <a:r>
              <a:rPr lang="en-US" dirty="0"/>
              <a:t>Year: 4</a:t>
            </a:r>
            <a:r>
              <a:rPr lang="en-US" baseline="30000" dirty="0"/>
              <a:t>th</a:t>
            </a:r>
            <a:endParaRPr lang="en-US" dirty="0"/>
          </a:p>
          <a:p>
            <a:pPr algn="l"/>
            <a:r>
              <a:rPr lang="en-US" dirty="0"/>
              <a:t>Semester: 2nd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7247965" y="3901749"/>
            <a:ext cx="0" cy="2697164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Subtitle 2"/>
          <p:cNvSpPr txBox="1"/>
          <p:nvPr/>
        </p:nvSpPr>
        <p:spPr>
          <a:xfrm>
            <a:off x="3463178" y="2516232"/>
            <a:ext cx="4954682" cy="875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/>
              <a:t>Course No: CSE 4208</a:t>
            </a:r>
            <a:endParaRPr lang="en-US" sz="2000" dirty="0"/>
          </a:p>
          <a:p>
            <a:pPr algn="l"/>
            <a:r>
              <a:rPr lang="en-US" sz="2000" dirty="0"/>
              <a:t>Course Name: Computer Graphics Laboratory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Tree drawing using curve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1715" y="2396490"/>
            <a:ext cx="10149205" cy="335915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863972" y="5960281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1.6: Curve Trees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Swimming pool with pool chair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7105" y="2291080"/>
            <a:ext cx="9713595" cy="342900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816982" y="5830106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1.7: Swimming pool and chair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Pointlight( Can be controlled by pressing key Z and X)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3160" y="2374265"/>
            <a:ext cx="9907905" cy="295529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909692" y="5666911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1.8: Pointlight</a:t>
            </a:r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Spotlight (Can be controlled by pressing key B and N)</a:t>
            </a:r>
            <a:endParaRPr lang="en-US" dirty="0"/>
          </a:p>
        </p:txBody>
      </p:sp>
      <p:pic>
        <p:nvPicPr>
          <p:cNvPr id="4" name="Picture 3" descr="Screenshot 2023-11-22 0847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3635" y="2368550"/>
            <a:ext cx="10390505" cy="3485515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980812" y="5957741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1.9: Spotlight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ym typeface="+mn-ea"/>
              </a:rPr>
              <a:t>Successfully implemented of a visually </a:t>
            </a:r>
            <a:r>
              <a:rPr lang="en-US" altLang="en-GB" dirty="0">
                <a:sym typeface="+mn-ea"/>
              </a:rPr>
              <a:t>3D Resort.</a:t>
            </a:r>
            <a:endParaRPr lang="en-GB" dirty="0"/>
          </a:p>
          <a:p>
            <a:r>
              <a:rPr lang="en-US" dirty="0"/>
              <a:t>Texture mapping has been used to make objects realistic.</a:t>
            </a:r>
            <a:endParaRPr lang="en-US" dirty="0"/>
          </a:p>
          <a:p>
            <a:r>
              <a:rPr lang="en-US" dirty="0"/>
              <a:t>Successfully use curve to draw tress, plate and glass.</a:t>
            </a:r>
            <a:endParaRPr lang="en-US" dirty="0"/>
          </a:p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/>
          </a:p>
          <a:p>
            <a:r>
              <a:rPr lang="en-US" dirty="0"/>
              <a:t>Objectives</a:t>
            </a:r>
            <a:endParaRPr lang="en-US" dirty="0"/>
          </a:p>
          <a:p>
            <a:r>
              <a:rPr lang="en-US" dirty="0"/>
              <a:t>Features</a:t>
            </a:r>
            <a:endParaRPr lang="en-US" dirty="0"/>
          </a:p>
          <a:p>
            <a:r>
              <a:rPr lang="en-US" dirty="0"/>
              <a:t>Conclusion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A 3D resort model using opengl 3.3</a:t>
            </a:r>
            <a:endParaRPr lang="en-US" dirty="0"/>
          </a:p>
          <a:p>
            <a:r>
              <a:rPr lang="en-US" dirty="0">
                <a:sym typeface="+mn-ea"/>
              </a:rPr>
              <a:t>OpenGL 3.3 uses Shader-Based architecture</a:t>
            </a:r>
            <a:endParaRPr lang="en-US" dirty="0"/>
          </a:p>
          <a:p>
            <a:r>
              <a:rPr lang="en-US" dirty="0">
                <a:sym typeface="+mn-ea"/>
              </a:rPr>
              <a:t>Featuring textures mapping</a:t>
            </a:r>
            <a:endParaRPr lang="en-US" dirty="0"/>
          </a:p>
          <a:p>
            <a:r>
              <a:rPr lang="en-US" dirty="0">
                <a:sym typeface="+mn-ea"/>
              </a:rPr>
              <a:t>Featuring Curve model. 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To learn how to use opengl 3.3 to draw 3D model</a:t>
            </a:r>
            <a:endParaRPr lang="en-US" dirty="0">
              <a:sym typeface="+mn-ea"/>
            </a:endParaRPr>
          </a:p>
          <a:p>
            <a:r>
              <a:rPr lang="en-US" dirty="0">
                <a:sym typeface="+mn-ea"/>
              </a:rPr>
              <a:t>To learn how to complex design</a:t>
            </a:r>
            <a:endParaRPr lang="en-US" dirty="0"/>
          </a:p>
          <a:p>
            <a:r>
              <a:rPr lang="en-US" dirty="0">
                <a:sym typeface="+mn-ea"/>
              </a:rPr>
              <a:t>To learn Curve </a:t>
            </a:r>
            <a:endParaRPr lang="en-US" dirty="0"/>
          </a:p>
          <a:p>
            <a:r>
              <a:rPr lang="en-US" dirty="0">
                <a:sym typeface="+mn-ea"/>
              </a:rPr>
              <a:t>To learn texture mapping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>
                <a:sym typeface="+mn-ea"/>
              </a:rPr>
              <a:t>Front View of 3D Resort</a:t>
            </a:r>
            <a:endParaRPr lang="en-US" dirty="0">
              <a:sym typeface="+mn-ea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2490470"/>
            <a:ext cx="11001375" cy="322707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980812" y="5960281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1.1: Front View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>
                <a:sym typeface="+mn-ea"/>
              </a:rPr>
              <a:t>Door Openning by pressing key “P”</a:t>
            </a:r>
            <a:endParaRPr lang="en-US" dirty="0">
              <a:sym typeface="+mn-ea"/>
            </a:endParaRPr>
          </a:p>
          <a:p>
            <a:r>
              <a:rPr lang="en-US" dirty="0">
                <a:sym typeface="+mn-ea"/>
              </a:rPr>
              <a:t>Door Closing by pressing key “O”</a:t>
            </a:r>
            <a:endParaRPr lang="en-US" dirty="0">
              <a:sym typeface="+mn-ea"/>
            </a:endParaRPr>
          </a:p>
          <a:p>
            <a:endParaRPr lang="en-US" dirty="0"/>
          </a:p>
        </p:txBody>
      </p:sp>
      <p:pic>
        <p:nvPicPr>
          <p:cNvPr id="5" name="Resort - Sourav 1807099 2023-11-22 08-56-10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07440" y="2794000"/>
            <a:ext cx="10461625" cy="3084830"/>
          </a:xfrm>
          <a:prstGeom prst="rect">
            <a:avLst/>
          </a:prstGeom>
        </p:spPr>
      </p:pic>
      <p:sp>
        <p:nvSpPr>
          <p:cNvPr id="6" name="Content Placeholder 2"/>
          <p:cNvSpPr txBox="1"/>
          <p:nvPr/>
        </p:nvSpPr>
        <p:spPr>
          <a:xfrm>
            <a:off x="3655692" y="6084106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1.2: Door openning and closing video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Water fountain</a:t>
            </a:r>
            <a:endParaRPr lang="en-US" dirty="0"/>
          </a:p>
        </p:txBody>
      </p:sp>
      <p:pic>
        <p:nvPicPr>
          <p:cNvPr id="4" name="Resort - Sourav 1807099 2023-11-22 08-55-17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11860" y="2407920"/>
            <a:ext cx="10587990" cy="318770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980812" y="5764066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1.3: Water Fountain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Text texture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7580" y="2408555"/>
            <a:ext cx="10601325" cy="3495675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4142737" y="6072676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1.4: Text texture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+mn-ea"/>
              </a:rPr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00740" cy="4351655"/>
          </a:xfrm>
        </p:spPr>
        <p:txBody>
          <a:bodyPr/>
          <a:lstStyle/>
          <a:p>
            <a:r>
              <a:rPr lang="en-US" dirty="0"/>
              <a:t>Plate and wine glass using curve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2985" y="2329815"/>
            <a:ext cx="9964420" cy="3604260"/>
          </a:xfrm>
          <a:prstGeom prst="rect">
            <a:avLst/>
          </a:prstGeom>
        </p:spPr>
      </p:pic>
      <p:sp>
        <p:nvSpPr>
          <p:cNvPr id="8" name="Content Placeholder 2"/>
          <p:cNvSpPr txBox="1"/>
          <p:nvPr/>
        </p:nvSpPr>
        <p:spPr>
          <a:xfrm>
            <a:off x="3713477" y="6107601"/>
            <a:ext cx="4230374" cy="510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Figure 1.5: Curve plate and wine glass</a:t>
            </a:r>
            <a:endParaRPr lang="en-US" sz="1600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1254</Words>
  <Application>WPS Presentation</Application>
  <PresentationFormat>Widescreen</PresentationFormat>
  <Paragraphs>117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SimSun</vt:lpstr>
      <vt:lpstr>Wingdings</vt:lpstr>
      <vt:lpstr>Calibri</vt:lpstr>
      <vt:lpstr>Calibri Light</vt:lpstr>
      <vt:lpstr>Microsoft YaHei</vt:lpstr>
      <vt:lpstr>Arial Unicode MS</vt:lpstr>
      <vt:lpstr>Calibri</vt:lpstr>
      <vt:lpstr>Office Theme</vt:lpstr>
      <vt:lpstr>3D KUET Cafeteria:</vt:lpstr>
      <vt:lpstr>Contents</vt:lpstr>
      <vt:lpstr>Contents</vt:lpstr>
      <vt:lpstr>Introduction</vt:lpstr>
      <vt:lpstr>Objective</vt:lpstr>
      <vt:lpstr>Features</vt:lpstr>
      <vt:lpstr>Features</vt:lpstr>
      <vt:lpstr>Features</vt:lpstr>
      <vt:lpstr>Features</vt:lpstr>
      <vt:lpstr>Features</vt:lpstr>
      <vt:lpstr>Features</vt:lpstr>
      <vt:lpstr>Features</vt:lpstr>
      <vt:lpstr>Features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Furniture Showroom:</dc:title>
  <dc:creator>nishat sithy</dc:creator>
  <cp:lastModifiedBy>Sourav</cp:lastModifiedBy>
  <cp:revision>24</cp:revision>
  <dcterms:created xsi:type="dcterms:W3CDTF">2023-11-14T05:26:00Z</dcterms:created>
  <dcterms:modified xsi:type="dcterms:W3CDTF">2023-11-22T03:13:48Z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3638F0BF00394B36833DB4517C67D29B_12</vt:lpwstr>
  </property>
  <property fmtid="{D5CDD505-2E9C-101B-9397-08002B2CF9AE}" pid="3" name="KSOProductBuildVer">
    <vt:lpwstr>1033-12.2.0.13306</vt:lpwstr>
  </property>
</Properties>
</file>

<file path=docProps/thumbnail.jpeg>
</file>